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1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1938DC07-A2CD-4420-8395-4E842EA5D8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4F390-9B4C-4F47-B48D-3CA2CFE6398C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2291F-7685-4751-8998-5AFAF1400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Investigation 1- IB2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Random sampling and </a:t>
            </a:r>
            <a:r>
              <a:rPr lang="en-US" dirty="0" err="1" smtClean="0"/>
              <a:t>Quadrats</a:t>
            </a:r>
            <a:endParaRPr lang="en-US" dirty="0" smtClean="0"/>
          </a:p>
          <a:p>
            <a:r>
              <a:rPr lang="en-US" dirty="0" smtClean="0"/>
              <a:t>(G.1.3)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population size has been determined of each you can conclude whether you or not you think pesticides are used or not on the school grounds…</a:t>
            </a:r>
          </a:p>
          <a:p>
            <a:r>
              <a:rPr lang="en-US" dirty="0" smtClean="0"/>
              <a:t>How can we be sure?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Population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A group of organisms of the same species living in the same area at the same time</a:t>
            </a:r>
            <a:endParaRPr lang="en-US"/>
          </a:p>
        </p:txBody>
      </p:sp>
      <p:pic>
        <p:nvPicPr>
          <p:cNvPr id="17410" name="Picture 2" descr="http://gplteensblog.files.wordpress.com/2009/06/grass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671395"/>
            <a:ext cx="6572296" cy="4400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Measuring Populations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It is usually impossible to count every member of a population</a:t>
            </a:r>
          </a:p>
          <a:p>
            <a:r>
              <a:rPr lang="en-CA"/>
              <a:t>Ecologists often use methods to estimate the population size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Random Sampling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/>
              <a:t>A sample, or part of an area, is chosen to illustrate what the whole population is like</a:t>
            </a:r>
          </a:p>
          <a:p>
            <a:pPr>
              <a:lnSpc>
                <a:spcPct val="90000"/>
              </a:lnSpc>
            </a:pPr>
            <a:r>
              <a:rPr lang="en-CA"/>
              <a:t>In a </a:t>
            </a:r>
            <a:r>
              <a:rPr lang="en-CA" b="1"/>
              <a:t>random sample</a:t>
            </a:r>
            <a:r>
              <a:rPr lang="en-CA"/>
              <a:t>, every individual has an equal chance of being selected</a:t>
            </a:r>
          </a:p>
          <a:p>
            <a:pPr>
              <a:lnSpc>
                <a:spcPct val="90000"/>
              </a:lnSpc>
            </a:pPr>
            <a:r>
              <a:rPr lang="en-CA"/>
              <a:t>Small numbers of individuals, in randomly located parts of the total area, are counted</a:t>
            </a:r>
          </a:p>
          <a:p>
            <a:pPr>
              <a:lnSpc>
                <a:spcPct val="90000"/>
              </a:lnSpc>
            </a:pPr>
            <a:r>
              <a:rPr lang="en-CA"/>
              <a:t>This method is suitable for organisms that do not move around!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Random Sampling – Quadrats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CA" sz="2000"/>
              <a:t>Square sample areas of equal size, marked out by a frame</a:t>
            </a:r>
          </a:p>
          <a:p>
            <a:r>
              <a:rPr lang="en-CA" sz="2000"/>
              <a:t>Useful when study area is uniform</a:t>
            </a:r>
          </a:p>
          <a:p>
            <a:r>
              <a:rPr lang="en-CA" sz="2000"/>
              <a:t>When study area is sloped or irregularly shaped, quadrat can be used together with a </a:t>
            </a:r>
            <a:r>
              <a:rPr lang="en-CA" sz="2000" b="1"/>
              <a:t>line transect</a:t>
            </a:r>
            <a:r>
              <a:rPr lang="en-CA" sz="2000"/>
              <a:t> (which we did in grade 10)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000"/>
          </a:p>
        </p:txBody>
      </p:sp>
      <p:pic>
        <p:nvPicPr>
          <p:cNvPr id="9222" name="Picture 6" descr="small%20BCMR%20diver%20with%20quadrat%206-12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27325"/>
            <a:ext cx="3960813" cy="2970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populat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928794" y="-284902"/>
            <a:ext cx="5610088" cy="75001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study is in the quad… analyzing red clover and dandelion population sizes..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 descr="dandel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5577" y="1928802"/>
            <a:ext cx="4316423" cy="4316423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red clove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60912" y="2245519"/>
            <a:ext cx="3810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Random sample generating using your TI-83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Stat</a:t>
            </a:r>
            <a:endParaRPr lang="en-US" dirty="0"/>
          </a:p>
          <a:p>
            <a:r>
              <a:rPr lang="en-US" dirty="0"/>
              <a:t>Edit</a:t>
            </a:r>
          </a:p>
          <a:p>
            <a:r>
              <a:rPr lang="en-US" dirty="0"/>
              <a:t>L1 Highlighted</a:t>
            </a:r>
          </a:p>
          <a:p>
            <a:r>
              <a:rPr lang="en-US" dirty="0"/>
              <a:t>Green / + sign</a:t>
            </a:r>
          </a:p>
          <a:p>
            <a:r>
              <a:rPr lang="en-US" dirty="0"/>
              <a:t>MATH</a:t>
            </a:r>
          </a:p>
          <a:p>
            <a:r>
              <a:rPr lang="en-US" dirty="0"/>
              <a:t>PRB</a:t>
            </a:r>
          </a:p>
          <a:p>
            <a:r>
              <a:rPr lang="en-US" dirty="0"/>
              <a:t>5- Random Integer</a:t>
            </a:r>
          </a:p>
          <a:p>
            <a:r>
              <a:rPr lang="en-US" dirty="0"/>
              <a:t>(</a:t>
            </a:r>
            <a:r>
              <a:rPr lang="en-US" dirty="0" smtClean="0"/>
              <a:t>1,5,10) L1</a:t>
            </a:r>
          </a:p>
          <a:p>
            <a:r>
              <a:rPr lang="en-US" dirty="0" smtClean="0"/>
              <a:t>(1, 10, 10) L2</a:t>
            </a:r>
            <a:endParaRPr lang="en-US" dirty="0"/>
          </a:p>
          <a:p>
            <a:r>
              <a:rPr lang="en-US" dirty="0"/>
              <a:t>Green</a:t>
            </a:r>
          </a:p>
          <a:p>
            <a:r>
              <a:rPr lang="en-US" dirty="0"/>
              <a:t>+</a:t>
            </a:r>
          </a:p>
          <a:p>
            <a:r>
              <a:rPr lang="en-US" dirty="0"/>
              <a:t>Enter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* Do the same for L2 to get your co-ordinates.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population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size= mean number per </a:t>
            </a:r>
            <a:r>
              <a:rPr lang="en-US" dirty="0" err="1" smtClean="0"/>
              <a:t>quadrat</a:t>
            </a:r>
            <a:r>
              <a:rPr lang="en-US" dirty="0" smtClean="0"/>
              <a:t> * total area / area of each </a:t>
            </a:r>
            <a:r>
              <a:rPr lang="en-US" dirty="0" err="1" smtClean="0"/>
              <a:t>quadrat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Page 152 leaf 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265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Investigation 1- IB2</vt:lpstr>
      <vt:lpstr>Population</vt:lpstr>
      <vt:lpstr>Measuring Populations</vt:lpstr>
      <vt:lpstr>Random Sampling</vt:lpstr>
      <vt:lpstr>Random Sampling – Quadrats</vt:lpstr>
      <vt:lpstr>Slide 6</vt:lpstr>
      <vt:lpstr>Our study is in the quad… analyzing red clover and dandelion population sizes.. </vt:lpstr>
      <vt:lpstr>Random sample generating using your TI-83</vt:lpstr>
      <vt:lpstr>Calculating population </vt:lpstr>
      <vt:lpstr>Slide 10</vt:lpstr>
    </vt:vector>
  </TitlesOfParts>
  <Company>BRANKSOME HALL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1- IB2</dc:title>
  <dc:creator>Branksome Hall</dc:creator>
  <cp:lastModifiedBy>Branksome Hall</cp:lastModifiedBy>
  <cp:revision>27</cp:revision>
  <dcterms:created xsi:type="dcterms:W3CDTF">2009-09-10T17:31:44Z</dcterms:created>
  <dcterms:modified xsi:type="dcterms:W3CDTF">2009-09-16T17:13:44Z</dcterms:modified>
</cp:coreProperties>
</file>